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77" r:id="rId5"/>
    <p:sldId id="278" r:id="rId6"/>
    <p:sldId id="279" r:id="rId7"/>
    <p:sldId id="262" r:id="rId8"/>
    <p:sldId id="280" r:id="rId9"/>
    <p:sldId id="284" r:id="rId10"/>
    <p:sldId id="281" r:id="rId11"/>
    <p:sldId id="285" r:id="rId12"/>
    <p:sldId id="282" r:id="rId13"/>
    <p:sldId id="286" r:id="rId14"/>
    <p:sldId id="283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D85245-D5BC-4B01-AC78-2092DDF44F27}" type="datetimeFigureOut">
              <a:rPr lang="ru-RU" smtClean="0"/>
              <a:pPr/>
              <a:t>17.04.2017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C4A128-8BA2-4B28-A436-D1EC1F839D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8239"/>
            <a:ext cx="7128792" cy="696465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юджетное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учреждение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12 комбинированного вида»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Ново-Савиновского района г.Казани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988840"/>
            <a:ext cx="6588732" cy="223224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Современные технологии 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в системе коррекционной работы педагога-психолога 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с детьми с ОВЗ</a:t>
            </a: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0131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Халиуллина Д. Р.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625181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.Казань, 2017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49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9144" y="26064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Занятия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 элементами изотерапии</a:t>
            </a:r>
          </a:p>
        </p:txBody>
      </p:sp>
      <p:pic>
        <p:nvPicPr>
          <p:cNvPr id="9" name="Рисунок 8" descr="20170207_114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736" y="1628800"/>
            <a:ext cx="3691946" cy="28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70207_11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365104"/>
            <a:ext cx="369194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70207_114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365104"/>
            <a:ext cx="3563888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70221_1035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628800"/>
            <a:ext cx="35638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052736"/>
            <a:ext cx="7020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Данная форма позволяет раскрыть личность детей, их творческие способности, коммуникативные способности, внимание, мышление, моторику рук, носит игровой и занимательный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766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Занятия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 использованием нетрадиционной техники рисования «Эбру»</a:t>
            </a:r>
          </a:p>
        </p:txBody>
      </p:sp>
      <p:pic>
        <p:nvPicPr>
          <p:cNvPr id="7" name="Рисунок 6" descr="detsad-162352-1425913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50912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34438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4" cstate="print"/>
          <a:srcRect l="11704" t="15625"/>
          <a:stretch>
            <a:fillRect/>
          </a:stretch>
        </p:blipFill>
        <p:spPr>
          <a:xfrm>
            <a:off x="2123728" y="2204864"/>
            <a:ext cx="3240360" cy="23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124744"/>
            <a:ext cx="7020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Данный способ часто используют в качестве терапии для детей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ОВЗ. Рисование на воде полезно для детской моторики рук, развития фантазии, воспитания усидчивости, терпеливости, внимания.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7668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Занятия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 использованием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LEGO</a:t>
            </a: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-терапии</a:t>
            </a:r>
          </a:p>
        </p:txBody>
      </p:sp>
      <p:pic>
        <p:nvPicPr>
          <p:cNvPr id="1026" name="Picture 2" descr="C:\Users\Эльвира\Desktop\Документы ЛЕКОТЕКА\Диана\ФОТО ЛЕКОТЕКА\занятия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844824"/>
            <a:ext cx="3816424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nachenie-konstruktivnoj-deyatelnosti-dlya-detej-doshkolnogo-vozrasta-iz-opyta-raboty-vospitatelya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44824"/>
            <a:ext cx="34918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4552-prev.jpg"/>
          <p:cNvPicPr>
            <a:picLocks noChangeAspect="1"/>
          </p:cNvPicPr>
          <p:nvPr/>
        </p:nvPicPr>
        <p:blipFill>
          <a:blip r:embed="rId4" cstate="print"/>
          <a:srcRect t="24800" b="5901"/>
          <a:stretch>
            <a:fillRect/>
          </a:stretch>
        </p:blipFill>
        <p:spPr>
          <a:xfrm>
            <a:off x="3635896" y="4481736"/>
            <a:ext cx="34290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92696"/>
            <a:ext cx="7020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LEGO способствует развитию двигательных навыков и мелкой моторики.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конструктора совершенствуется речь ребенка, узнавая новые слова: формы, названия строительных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элементов, деталей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их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Интерактивная среда темной сенсорной комнаты</a:t>
            </a:r>
          </a:p>
        </p:txBody>
      </p:sp>
      <p:pic>
        <p:nvPicPr>
          <p:cNvPr id="6" name="Рисунок 5" descr="00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3528393" cy="234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9702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енс комната.jpg"/>
          <p:cNvPicPr>
            <a:picLocks noChangeAspect="1"/>
          </p:cNvPicPr>
          <p:nvPr/>
        </p:nvPicPr>
        <p:blipFill>
          <a:blip r:embed="rId4" cstate="print"/>
          <a:srcRect t="14956"/>
          <a:stretch>
            <a:fillRect/>
          </a:stretch>
        </p:blipFill>
        <p:spPr>
          <a:xfrm>
            <a:off x="3419872" y="3728328"/>
            <a:ext cx="3744416" cy="266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04664"/>
            <a:ext cx="74523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Сенсорная комната позволяет выполнять релаксацию, снятие эмоционального и мышечного напряжения; фиксирование внимания и управления им, поддержание интереса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познавательной активности; развитие воображения и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детей; коррекцию психоэмоционального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Занятия с элементами акватерапии</a:t>
            </a:r>
          </a:p>
        </p:txBody>
      </p:sp>
      <p:pic>
        <p:nvPicPr>
          <p:cNvPr id="5" name="Рисунок 4" descr="ecdd008fae070d37979e429bb6fdd54c.jpg.jpg"/>
          <p:cNvPicPr>
            <a:picLocks noChangeAspect="1"/>
          </p:cNvPicPr>
          <p:nvPr/>
        </p:nvPicPr>
        <p:blipFill>
          <a:blip r:embed="rId2" cstate="print"/>
          <a:srcRect l="21716" t="45432" r="15850"/>
          <a:stretch>
            <a:fillRect/>
          </a:stretch>
        </p:blipFill>
        <p:spPr>
          <a:xfrm>
            <a:off x="1907704" y="1268760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kart02.jpg"/>
          <p:cNvPicPr>
            <a:picLocks noChangeAspect="1"/>
          </p:cNvPicPr>
          <p:nvPr/>
        </p:nvPicPr>
        <p:blipFill>
          <a:blip r:embed="rId3" cstate="print"/>
          <a:srcRect b="12410"/>
          <a:stretch>
            <a:fillRect/>
          </a:stretch>
        </p:blipFill>
        <p:spPr>
          <a:xfrm>
            <a:off x="5796136" y="1196752"/>
            <a:ext cx="2857500" cy="25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q720.jpg"/>
          <p:cNvPicPr>
            <a:picLocks noChangeAspect="1"/>
          </p:cNvPicPr>
          <p:nvPr/>
        </p:nvPicPr>
        <p:blipFill>
          <a:blip r:embed="rId4" cstate="print"/>
          <a:srcRect t="19316" r="1574"/>
          <a:stretch>
            <a:fillRect/>
          </a:stretch>
        </p:blipFill>
        <p:spPr>
          <a:xfrm>
            <a:off x="3059832" y="4077072"/>
            <a:ext cx="484104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124744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играх с водой дети, при помощи взрослого, познают ее свойства,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 вода оказывает на организм ребенка релаксационный эффект, развивает положительные эмоции, познавательный интерес, творческое самовыражение.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20688"/>
            <a:ext cx="7812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Распространение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инклюзии на детей с ОВЗ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образовательных учреждениях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еще один шаг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обеспечению полноценной реализации прав детей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получение доступного образования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6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0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Уголок сенсорного развития Монтессори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4" r="6119"/>
          <a:stretch/>
        </p:blipFill>
        <p:spPr>
          <a:xfrm>
            <a:off x="2051720" y="1412776"/>
            <a:ext cx="2974052" cy="230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705698" cy="216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модул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005064"/>
            <a:ext cx="30335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олисенсорная сре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05063"/>
            <a:ext cx="3600400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3200" y="260648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Зона практической жизни: прищепки, пуговицы, шнуровки, молнии, цветной модуль «В саду»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застежками, модуль-книжка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кнопками, бантами и т.д.</a:t>
            </a:r>
          </a:p>
          <a:p>
            <a:pPr algn="ctr"/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Зона сенсорного воспитания: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блоки цилиндров различные по высоте, диаметру; материалы для развития осязания, сенсорная дорожка, беговая дорожка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88640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Регулярные беседы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специалистами, собрания, индивидуальные и подгрупповые консультации, совместное участие конкурсах и выставках, открытые занятия, подготовка к праздникам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развлечениям – все эти формы работы способствуют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привлечению родителей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активному участию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коррекционном процессе.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7176" y="620688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Инклюзия – это включение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образование и в жизнь всех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исключения, это учет сильных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слабых сторон каждого,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признание различий,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возможность получения эффективного образования благодаря постоянной поддержке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изменению образовательного пространства.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игра в доу  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19966"/>
            <a:ext cx="3505838" cy="265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4917" y="170080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73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176" y="692696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принцип реализации инклюзивного образования –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ребенок подгоняется под существующие в образовательном учреждении условия и нормы,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а, наоборот, вся система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подстраивается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потребности и возможности конкретного ребенка».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6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412776"/>
            <a:ext cx="7380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Инклюзивное (включенное) образование – это процесс совместного воспитания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обучения лиц с ОВЗ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нормально развивающихся сверстников.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6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196752"/>
            <a:ext cx="7596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 из главных принципов психолого-педагогического сопровождения инклюзивного образования – междисциплинарность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(комплексный подход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сопровождению).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6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60648"/>
            <a:ext cx="74523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коррекционно-развивающей работы педагога-психолога с детьми с ОВЗ, учитывая условия инклюзии: </a:t>
            </a:r>
          </a:p>
          <a:p>
            <a:pPr algn="ctr"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эмоционально-личностной сферы и коррекция ее недостатков; </a:t>
            </a:r>
          </a:p>
          <a:p>
            <a:pPr algn="ctr"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формирование произвольной регуляции деятельности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поведения;</a:t>
            </a:r>
          </a:p>
          <a:p>
            <a:pPr algn="ctr"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социальных навыков </a:t>
            </a:r>
          </a:p>
          <a:p>
            <a:pPr algn="ctr"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социализации и т.д.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61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628800"/>
            <a:ext cx="7740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Формы и методы работы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педагога-психолога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на инклюзивных занятиях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5" y="199859"/>
            <a:ext cx="7056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Игры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 элементами песочной терапии</a:t>
            </a:r>
          </a:p>
        </p:txBody>
      </p:sp>
      <p:pic>
        <p:nvPicPr>
          <p:cNvPr id="4" name="Рисунок 3" descr="20170317_102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0111_095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396620"/>
            <a:ext cx="3281840" cy="246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70124_12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396620"/>
            <a:ext cx="3600400" cy="246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70228-WA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772816"/>
            <a:ext cx="3419872" cy="271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7175" y="548680"/>
            <a:ext cx="7416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Песок позволяет детям создавать свою картину мира, развивает мелкую моторику и образное мышление, снижает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тревожности;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цветной песок снижает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эмоциональное напряжение, налаживает межполушарные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связи, воображение и формирует эмоциональный интеллект.</a:t>
            </a:r>
          </a:p>
        </p:txBody>
      </p:sp>
    </p:spTree>
    <p:extLst>
      <p:ext uri="{BB962C8B-B14F-4D97-AF65-F5344CB8AC3E}">
        <p14:creationId xmlns:p14="http://schemas.microsoft.com/office/powerpoint/2010/main" xmlns="" val="43562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483</TotalTime>
  <Words>531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Муниципальное бюджетное дошкольное образовательное учреждение  «Детский сад № 12 комбинированного вида»  Ново-Савиновского района г.Казани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GR6</cp:lastModifiedBy>
  <cp:revision>44</cp:revision>
  <dcterms:created xsi:type="dcterms:W3CDTF">2017-03-29T16:03:18Z</dcterms:created>
  <dcterms:modified xsi:type="dcterms:W3CDTF">2017-04-17T10:39:56Z</dcterms:modified>
</cp:coreProperties>
</file>